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74" r:id="rId4"/>
    <p:sldId id="258" r:id="rId5"/>
    <p:sldId id="263" r:id="rId6"/>
    <p:sldId id="264" r:id="rId7"/>
    <p:sldId id="288" r:id="rId8"/>
    <p:sldId id="289" r:id="rId9"/>
    <p:sldId id="276" r:id="rId10"/>
    <p:sldId id="290" r:id="rId11"/>
    <p:sldId id="292" r:id="rId12"/>
    <p:sldId id="291" r:id="rId13"/>
    <p:sldId id="278" r:id="rId14"/>
    <p:sldId id="281" r:id="rId15"/>
    <p:sldId id="282" r:id="rId16"/>
    <p:sldId id="285" r:id="rId17"/>
    <p:sldId id="284" r:id="rId18"/>
    <p:sldId id="28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D31"/>
    <a:srgbClr val="B87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8E088-26D7-4AC7-8E5D-2FEA52A2E551}" v="65" dt="2023-05-25T02:54:59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5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8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Weber" userId="cc9baf7c-4bea-43b5-a065-9eca4709bed7" providerId="ADAL" clId="{7978E088-26D7-4AC7-8E5D-2FEA52A2E551}"/>
    <pc:docChg chg="undo redo custSel addSld delSld modSld sldOrd">
      <pc:chgData name="Matthew Weber" userId="cc9baf7c-4bea-43b5-a065-9eca4709bed7" providerId="ADAL" clId="{7978E088-26D7-4AC7-8E5D-2FEA52A2E551}" dt="2023-05-25T02:57:00.509" v="1718" actId="1076"/>
      <pc:docMkLst>
        <pc:docMk/>
      </pc:docMkLst>
      <pc:sldChg chg="modSp mod">
        <pc:chgData name="Matthew Weber" userId="cc9baf7c-4bea-43b5-a065-9eca4709bed7" providerId="ADAL" clId="{7978E088-26D7-4AC7-8E5D-2FEA52A2E551}" dt="2023-05-23T01:09:30.256" v="1416" actId="1076"/>
        <pc:sldMkLst>
          <pc:docMk/>
          <pc:sldMk cId="2347102662" sldId="256"/>
        </pc:sldMkLst>
        <pc:spChg chg="mod">
          <ac:chgData name="Matthew Weber" userId="cc9baf7c-4bea-43b5-a065-9eca4709bed7" providerId="ADAL" clId="{7978E088-26D7-4AC7-8E5D-2FEA52A2E551}" dt="2023-05-23T01:09:30.256" v="1416" actId="1076"/>
          <ac:spMkLst>
            <pc:docMk/>
            <pc:sldMk cId="2347102662" sldId="256"/>
            <ac:spMk id="9" creationId="{7DF75B0F-E64E-B644-B24C-10978F999277}"/>
          </ac:spMkLst>
        </pc:spChg>
        <pc:spChg chg="mod">
          <ac:chgData name="Matthew Weber" userId="cc9baf7c-4bea-43b5-a065-9eca4709bed7" providerId="ADAL" clId="{7978E088-26D7-4AC7-8E5D-2FEA52A2E551}" dt="2023-05-21T23:07:47.849" v="7" actId="20577"/>
          <ac:spMkLst>
            <pc:docMk/>
            <pc:sldMk cId="2347102662" sldId="256"/>
            <ac:spMk id="11" creationId="{61920752-1879-5343-965B-E060773CEACA}"/>
          </ac:spMkLst>
        </pc:spChg>
      </pc:sldChg>
      <pc:sldChg chg="modSp mod">
        <pc:chgData name="Matthew Weber" userId="cc9baf7c-4bea-43b5-a065-9eca4709bed7" providerId="ADAL" clId="{7978E088-26D7-4AC7-8E5D-2FEA52A2E551}" dt="2023-05-23T21:45:29.533" v="1435" actId="13926"/>
        <pc:sldMkLst>
          <pc:docMk/>
          <pc:sldMk cId="166310797" sldId="257"/>
        </pc:sldMkLst>
        <pc:spChg chg="mod">
          <ac:chgData name="Matthew Weber" userId="cc9baf7c-4bea-43b5-a065-9eca4709bed7" providerId="ADAL" clId="{7978E088-26D7-4AC7-8E5D-2FEA52A2E551}" dt="2023-05-22T00:50:41.391" v="576" actId="1035"/>
          <ac:spMkLst>
            <pc:docMk/>
            <pc:sldMk cId="166310797" sldId="257"/>
            <ac:spMk id="2" creationId="{E9F75064-B5D4-0148-B984-1CA633A8E84B}"/>
          </ac:spMkLst>
        </pc:spChg>
        <pc:spChg chg="mod">
          <ac:chgData name="Matthew Weber" userId="cc9baf7c-4bea-43b5-a065-9eca4709bed7" providerId="ADAL" clId="{7978E088-26D7-4AC7-8E5D-2FEA52A2E551}" dt="2023-05-23T21:45:29.533" v="1435" actId="13926"/>
          <ac:spMkLst>
            <pc:docMk/>
            <pc:sldMk cId="166310797" sldId="257"/>
            <ac:spMk id="3" creationId="{3037F332-9FA3-F54C-B6FD-4DD4CADF5EBC}"/>
          </ac:spMkLst>
        </pc:spChg>
      </pc:sldChg>
      <pc:sldChg chg="addSp delSp modSp mod">
        <pc:chgData name="Matthew Weber" userId="cc9baf7c-4bea-43b5-a065-9eca4709bed7" providerId="ADAL" clId="{7978E088-26D7-4AC7-8E5D-2FEA52A2E551}" dt="2023-05-22T03:22:19.431" v="714"/>
        <pc:sldMkLst>
          <pc:docMk/>
          <pc:sldMk cId="1123160188" sldId="258"/>
        </pc:sldMkLst>
        <pc:spChg chg="mod">
          <ac:chgData name="Matthew Weber" userId="cc9baf7c-4bea-43b5-a065-9eca4709bed7" providerId="ADAL" clId="{7978E088-26D7-4AC7-8E5D-2FEA52A2E551}" dt="2023-05-22T03:20:56.890" v="706" actId="20577"/>
          <ac:spMkLst>
            <pc:docMk/>
            <pc:sldMk cId="1123160188" sldId="258"/>
            <ac:spMk id="2" creationId="{E9F75064-B5D4-0148-B984-1CA633A8E84B}"/>
          </ac:spMkLst>
        </pc:spChg>
        <pc:picChg chg="add del mod">
          <ac:chgData name="Matthew Weber" userId="cc9baf7c-4bea-43b5-a065-9eca4709bed7" providerId="ADAL" clId="{7978E088-26D7-4AC7-8E5D-2FEA52A2E551}" dt="2023-05-22T03:21:29.091" v="709" actId="478"/>
          <ac:picMkLst>
            <pc:docMk/>
            <pc:sldMk cId="1123160188" sldId="258"/>
            <ac:picMk id="3" creationId="{19A39FB0-92D6-1AB4-27A5-A215A38B7771}"/>
          </ac:picMkLst>
        </pc:picChg>
        <pc:picChg chg="del">
          <ac:chgData name="Matthew Weber" userId="cc9baf7c-4bea-43b5-a065-9eca4709bed7" providerId="ADAL" clId="{7978E088-26D7-4AC7-8E5D-2FEA52A2E551}" dt="2023-05-22T03:19:38.213" v="700" actId="478"/>
          <ac:picMkLst>
            <pc:docMk/>
            <pc:sldMk cId="1123160188" sldId="258"/>
            <ac:picMk id="4" creationId="{00000000-0000-0000-0000-000000000000}"/>
          </ac:picMkLst>
        </pc:picChg>
        <pc:picChg chg="add mod">
          <ac:chgData name="Matthew Weber" userId="cc9baf7c-4bea-43b5-a065-9eca4709bed7" providerId="ADAL" clId="{7978E088-26D7-4AC7-8E5D-2FEA52A2E551}" dt="2023-05-22T03:22:19.431" v="714"/>
          <ac:picMkLst>
            <pc:docMk/>
            <pc:sldMk cId="1123160188" sldId="258"/>
            <ac:picMk id="5" creationId="{814C2814-EE71-50AF-EA2B-1BBA4350894F}"/>
          </ac:picMkLst>
        </pc:picChg>
      </pc:sldChg>
      <pc:sldChg chg="modSp mod">
        <pc:chgData name="Matthew Weber" userId="cc9baf7c-4bea-43b5-a065-9eca4709bed7" providerId="ADAL" clId="{7978E088-26D7-4AC7-8E5D-2FEA52A2E551}" dt="2023-05-23T02:08:15.890" v="1424" actId="20577"/>
        <pc:sldMkLst>
          <pc:docMk/>
          <pc:sldMk cId="1360698163" sldId="263"/>
        </pc:sldMkLst>
        <pc:spChg chg="mod">
          <ac:chgData name="Matthew Weber" userId="cc9baf7c-4bea-43b5-a065-9eca4709bed7" providerId="ADAL" clId="{7978E088-26D7-4AC7-8E5D-2FEA52A2E551}" dt="2023-05-23T02:08:15.890" v="1424" actId="20577"/>
          <ac:spMkLst>
            <pc:docMk/>
            <pc:sldMk cId="1360698163" sldId="263"/>
            <ac:spMk id="3" creationId="{0C8A8460-9775-3E42-8534-39D7D65A9464}"/>
          </ac:spMkLst>
        </pc:spChg>
      </pc:sldChg>
      <pc:sldChg chg="modSp mod">
        <pc:chgData name="Matthew Weber" userId="cc9baf7c-4bea-43b5-a065-9eca4709bed7" providerId="ADAL" clId="{7978E088-26D7-4AC7-8E5D-2FEA52A2E551}" dt="2023-05-22T18:33:13.587" v="1382" actId="20577"/>
        <pc:sldMkLst>
          <pc:docMk/>
          <pc:sldMk cId="3896733629" sldId="264"/>
        </pc:sldMkLst>
        <pc:spChg chg="mod">
          <ac:chgData name="Matthew Weber" userId="cc9baf7c-4bea-43b5-a065-9eca4709bed7" providerId="ADAL" clId="{7978E088-26D7-4AC7-8E5D-2FEA52A2E551}" dt="2023-05-22T18:33:13.587" v="1382" actId="20577"/>
          <ac:spMkLst>
            <pc:docMk/>
            <pc:sldMk cId="3896733629" sldId="264"/>
            <ac:spMk id="3" creationId="{E18E4DCF-9487-1E4C-A692-53FF1F539FD6}"/>
          </ac:spMkLst>
        </pc:spChg>
      </pc:sldChg>
      <pc:sldChg chg="addSp delSp modSp mod">
        <pc:chgData name="Matthew Weber" userId="cc9baf7c-4bea-43b5-a065-9eca4709bed7" providerId="ADAL" clId="{7978E088-26D7-4AC7-8E5D-2FEA52A2E551}" dt="2023-05-22T03:22:44.067" v="716" actId="1076"/>
        <pc:sldMkLst>
          <pc:docMk/>
          <pc:sldMk cId="21040896" sldId="274"/>
        </pc:sldMkLst>
        <pc:spChg chg="mod">
          <ac:chgData name="Matthew Weber" userId="cc9baf7c-4bea-43b5-a065-9eca4709bed7" providerId="ADAL" clId="{7978E088-26D7-4AC7-8E5D-2FEA52A2E551}" dt="2023-05-22T03:18:45.754" v="695" actId="20577"/>
          <ac:spMkLst>
            <pc:docMk/>
            <pc:sldMk cId="21040896" sldId="274"/>
            <ac:spMk id="2" creationId="{0FBDA581-125A-F549-8119-CD1CD5F1846B}"/>
          </ac:spMkLst>
        </pc:spChg>
        <pc:spChg chg="add del">
          <ac:chgData name="Matthew Weber" userId="cc9baf7c-4bea-43b5-a065-9eca4709bed7" providerId="ADAL" clId="{7978E088-26D7-4AC7-8E5D-2FEA52A2E551}" dt="2023-05-22T03:18:24.814" v="689" actId="22"/>
          <ac:spMkLst>
            <pc:docMk/>
            <pc:sldMk cId="21040896" sldId="274"/>
            <ac:spMk id="5" creationId="{C34DC2FA-943F-BBCA-1AF1-14B2798312D2}"/>
          </ac:spMkLst>
        </pc:spChg>
        <pc:picChg chg="del">
          <ac:chgData name="Matthew Weber" userId="cc9baf7c-4bea-43b5-a065-9eca4709bed7" providerId="ADAL" clId="{7978E088-26D7-4AC7-8E5D-2FEA52A2E551}" dt="2023-05-22T03:18:08.565" v="686" actId="478"/>
          <ac:picMkLst>
            <pc:docMk/>
            <pc:sldMk cId="21040896" sldId="274"/>
            <ac:picMk id="3" creationId="{00000000-0000-0000-0000-000000000000}"/>
          </ac:picMkLst>
        </pc:picChg>
        <pc:picChg chg="add del mod">
          <ac:chgData name="Matthew Weber" userId="cc9baf7c-4bea-43b5-a065-9eca4709bed7" providerId="ADAL" clId="{7978E088-26D7-4AC7-8E5D-2FEA52A2E551}" dt="2023-05-22T03:19:20.672" v="697" actId="478"/>
          <ac:picMkLst>
            <pc:docMk/>
            <pc:sldMk cId="21040896" sldId="274"/>
            <ac:picMk id="6" creationId="{2741143C-CF32-553B-B3FC-996D137601B7}"/>
          </ac:picMkLst>
        </pc:picChg>
        <pc:picChg chg="add del mod">
          <ac:chgData name="Matthew Weber" userId="cc9baf7c-4bea-43b5-a065-9eca4709bed7" providerId="ADAL" clId="{7978E088-26D7-4AC7-8E5D-2FEA52A2E551}" dt="2023-05-22T03:21:32.254" v="710" actId="478"/>
          <ac:picMkLst>
            <pc:docMk/>
            <pc:sldMk cId="21040896" sldId="274"/>
            <ac:picMk id="7" creationId="{F489226C-0A05-62D2-2E5F-C7F735C32DBA}"/>
          </ac:picMkLst>
        </pc:picChg>
        <pc:picChg chg="add del mod">
          <ac:chgData name="Matthew Weber" userId="cc9baf7c-4bea-43b5-a065-9eca4709bed7" providerId="ADAL" clId="{7978E088-26D7-4AC7-8E5D-2FEA52A2E551}" dt="2023-05-22T03:22:16.950" v="713" actId="21"/>
          <ac:picMkLst>
            <pc:docMk/>
            <pc:sldMk cId="21040896" sldId="274"/>
            <ac:picMk id="8" creationId="{02A65713-D0D9-B3A0-16CF-7C79CDEF223D}"/>
          </ac:picMkLst>
        </pc:picChg>
        <pc:picChg chg="add mod">
          <ac:chgData name="Matthew Weber" userId="cc9baf7c-4bea-43b5-a065-9eca4709bed7" providerId="ADAL" clId="{7978E088-26D7-4AC7-8E5D-2FEA52A2E551}" dt="2023-05-22T03:22:44.067" v="716" actId="1076"/>
          <ac:picMkLst>
            <pc:docMk/>
            <pc:sldMk cId="21040896" sldId="274"/>
            <ac:picMk id="9" creationId="{9D055FA4-3A3D-41C1-ACC6-64AD2B2D89EA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2T18:37:01.317" v="1389" actId="1037"/>
        <pc:sldMkLst>
          <pc:docMk/>
          <pc:sldMk cId="517861402" sldId="276"/>
        </pc:sldMkLst>
        <pc:spChg chg="add del">
          <ac:chgData name="Matthew Weber" userId="cc9baf7c-4bea-43b5-a065-9eca4709bed7" providerId="ADAL" clId="{7978E088-26D7-4AC7-8E5D-2FEA52A2E551}" dt="2023-05-22T02:08:50.679" v="592" actId="22"/>
          <ac:spMkLst>
            <pc:docMk/>
            <pc:sldMk cId="517861402" sldId="276"/>
            <ac:spMk id="3" creationId="{F6681217-4758-8CF4-89DF-8397034E6401}"/>
          </ac:spMkLst>
        </pc:spChg>
        <pc:spChg chg="add del">
          <ac:chgData name="Matthew Weber" userId="cc9baf7c-4bea-43b5-a065-9eca4709bed7" providerId="ADAL" clId="{7978E088-26D7-4AC7-8E5D-2FEA52A2E551}" dt="2023-05-22T02:09:00.431" v="594" actId="22"/>
          <ac:spMkLst>
            <pc:docMk/>
            <pc:sldMk cId="517861402" sldId="276"/>
            <ac:spMk id="5" creationId="{7D650B6C-BB4E-4136-DBC0-0AA59DD45EB3}"/>
          </ac:spMkLst>
        </pc:spChg>
        <pc:spChg chg="mod">
          <ac:chgData name="Matthew Weber" userId="cc9baf7c-4bea-43b5-a065-9eca4709bed7" providerId="ADAL" clId="{7978E088-26D7-4AC7-8E5D-2FEA52A2E551}" dt="2023-05-22T18:37:01.317" v="1389" actId="1037"/>
          <ac:spMkLst>
            <pc:docMk/>
            <pc:sldMk cId="517861402" sldId="276"/>
            <ac:spMk id="9" creationId="{7DF75B0F-E64E-B644-B24C-10978F999277}"/>
          </ac:spMkLst>
        </pc:spChg>
        <pc:picChg chg="add mod">
          <ac:chgData name="Matthew Weber" userId="cc9baf7c-4bea-43b5-a065-9eca4709bed7" providerId="ADAL" clId="{7978E088-26D7-4AC7-8E5D-2FEA52A2E551}" dt="2023-05-22T02:11:13.916" v="683" actId="1076"/>
          <ac:picMkLst>
            <pc:docMk/>
            <pc:sldMk cId="517861402" sldId="276"/>
            <ac:picMk id="6" creationId="{B6903710-8154-7EA7-6E94-534C12090950}"/>
          </ac:picMkLst>
        </pc:picChg>
      </pc:sldChg>
      <pc:sldChg chg="addSp delSp modSp add del mod setBg">
        <pc:chgData name="Matthew Weber" userId="cc9baf7c-4bea-43b5-a065-9eca4709bed7" providerId="ADAL" clId="{7978E088-26D7-4AC7-8E5D-2FEA52A2E551}" dt="2023-05-22T03:50:57.339" v="877" actId="2696"/>
        <pc:sldMkLst>
          <pc:docMk/>
          <pc:sldMk cId="2739122192" sldId="277"/>
        </pc:sldMkLst>
        <pc:spChg chg="add mod">
          <ac:chgData name="Matthew Weber" userId="cc9baf7c-4bea-43b5-a065-9eca4709bed7" providerId="ADAL" clId="{7978E088-26D7-4AC7-8E5D-2FEA52A2E551}" dt="2023-05-22T03:49:34.224" v="868"/>
          <ac:spMkLst>
            <pc:docMk/>
            <pc:sldMk cId="2739122192" sldId="277"/>
            <ac:spMk id="2" creationId="{815ACBFA-1986-F840-2E46-FA9B0AC1FE57}"/>
          </ac:spMkLst>
        </pc:spChg>
        <pc:spChg chg="add mod">
          <ac:chgData name="Matthew Weber" userId="cc9baf7c-4bea-43b5-a065-9eca4709bed7" providerId="ADAL" clId="{7978E088-26D7-4AC7-8E5D-2FEA52A2E551}" dt="2023-05-22T03:49:34.224" v="868"/>
          <ac:spMkLst>
            <pc:docMk/>
            <pc:sldMk cId="2739122192" sldId="277"/>
            <ac:spMk id="3" creationId="{5BA6AE94-0E03-DA80-25FC-F0A3FFCDECE9}"/>
          </ac:spMkLst>
        </pc:spChg>
        <pc:spChg chg="del">
          <ac:chgData name="Matthew Weber" userId="cc9baf7c-4bea-43b5-a065-9eca4709bed7" providerId="ADAL" clId="{7978E088-26D7-4AC7-8E5D-2FEA52A2E551}" dt="2023-05-22T03:46:01.517" v="821" actId="478"/>
          <ac:spMkLst>
            <pc:docMk/>
            <pc:sldMk cId="2739122192" sldId="277"/>
            <ac:spMk id="9" creationId="{7DF75B0F-E64E-B644-B24C-10978F999277}"/>
          </ac:spMkLst>
        </pc:spChg>
        <pc:picChg chg="del">
          <ac:chgData name="Matthew Weber" userId="cc9baf7c-4bea-43b5-a065-9eca4709bed7" providerId="ADAL" clId="{7978E088-26D7-4AC7-8E5D-2FEA52A2E551}" dt="2023-05-22T03:45:57.413" v="820" actId="478"/>
          <ac:picMkLst>
            <pc:docMk/>
            <pc:sldMk cId="2739122192" sldId="277"/>
            <ac:picMk id="6" creationId="{B6903710-8154-7EA7-6E94-534C12090950}"/>
          </ac:picMkLst>
        </pc:picChg>
      </pc:sldChg>
      <pc:sldChg chg="addSp delSp modSp add mod ord setBg">
        <pc:chgData name="Matthew Weber" userId="cc9baf7c-4bea-43b5-a065-9eca4709bed7" providerId="ADAL" clId="{7978E088-26D7-4AC7-8E5D-2FEA52A2E551}" dt="2023-05-22T03:54:12.864" v="945"/>
        <pc:sldMkLst>
          <pc:docMk/>
          <pc:sldMk cId="1128232196" sldId="278"/>
        </pc:sldMkLst>
        <pc:spChg chg="add del mod">
          <ac:chgData name="Matthew Weber" userId="cc9baf7c-4bea-43b5-a065-9eca4709bed7" providerId="ADAL" clId="{7978E088-26D7-4AC7-8E5D-2FEA52A2E551}" dt="2023-05-22T03:52:20.839" v="928" actId="478"/>
          <ac:spMkLst>
            <pc:docMk/>
            <pc:sldMk cId="1128232196" sldId="278"/>
            <ac:spMk id="5" creationId="{4D1BAA3E-B073-42F2-D9FA-EC26AA820E19}"/>
          </ac:spMkLst>
        </pc:spChg>
        <pc:spChg chg="add del mod">
          <ac:chgData name="Matthew Weber" userId="cc9baf7c-4bea-43b5-a065-9eca4709bed7" providerId="ADAL" clId="{7978E088-26D7-4AC7-8E5D-2FEA52A2E551}" dt="2023-05-22T03:53:28.069" v="940" actId="478"/>
          <ac:spMkLst>
            <pc:docMk/>
            <pc:sldMk cId="1128232196" sldId="278"/>
            <ac:spMk id="7" creationId="{7E28E6BC-1FEB-EF2F-EB61-D949E10994FB}"/>
          </ac:spMkLst>
        </pc:spChg>
        <pc:spChg chg="add del mod">
          <ac:chgData name="Matthew Weber" userId="cc9baf7c-4bea-43b5-a065-9eca4709bed7" providerId="ADAL" clId="{7978E088-26D7-4AC7-8E5D-2FEA52A2E551}" dt="2023-05-22T03:52:22.853" v="929" actId="478"/>
          <ac:spMkLst>
            <pc:docMk/>
            <pc:sldMk cId="1128232196" sldId="278"/>
            <ac:spMk id="8" creationId="{A90A67B6-FFE2-AACB-BE1B-17119F1F7899}"/>
          </ac:spMkLst>
        </pc:spChg>
        <pc:spChg chg="del">
          <ac:chgData name="Matthew Weber" userId="cc9baf7c-4bea-43b5-a065-9eca4709bed7" providerId="ADAL" clId="{7978E088-26D7-4AC7-8E5D-2FEA52A2E551}" dt="2023-05-22T03:46:12.829" v="823" actId="478"/>
          <ac:spMkLst>
            <pc:docMk/>
            <pc:sldMk cId="1128232196" sldId="278"/>
            <ac:spMk id="9" creationId="{7DF75B0F-E64E-B644-B24C-10978F999277}"/>
          </ac:spMkLst>
        </pc:spChg>
        <pc:spChg chg="add del mod">
          <ac:chgData name="Matthew Weber" userId="cc9baf7c-4bea-43b5-a065-9eca4709bed7" providerId="ADAL" clId="{7978E088-26D7-4AC7-8E5D-2FEA52A2E551}" dt="2023-05-22T03:53:23.994" v="939" actId="478"/>
          <ac:spMkLst>
            <pc:docMk/>
            <pc:sldMk cId="1128232196" sldId="278"/>
            <ac:spMk id="10" creationId="{C4B3F582-128A-0735-9761-60CEA036EDEE}"/>
          </ac:spMkLst>
        </pc:spChg>
        <pc:spChg chg="add mod">
          <ac:chgData name="Matthew Weber" userId="cc9baf7c-4bea-43b5-a065-9eca4709bed7" providerId="ADAL" clId="{7978E088-26D7-4AC7-8E5D-2FEA52A2E551}" dt="2023-05-22T03:54:04.377" v="943"/>
          <ac:spMkLst>
            <pc:docMk/>
            <pc:sldMk cId="1128232196" sldId="278"/>
            <ac:spMk id="11" creationId="{501C56C4-A124-6E23-F59C-6A692CDC76C9}"/>
          </ac:spMkLst>
        </pc:spChg>
        <pc:picChg chg="add del">
          <ac:chgData name="Matthew Weber" userId="cc9baf7c-4bea-43b5-a065-9eca4709bed7" providerId="ADAL" clId="{7978E088-26D7-4AC7-8E5D-2FEA52A2E551}" dt="2023-05-22T03:46:48.719" v="826"/>
          <ac:picMkLst>
            <pc:docMk/>
            <pc:sldMk cId="1128232196" sldId="278"/>
            <ac:picMk id="2" creationId="{0E6A924B-9522-5EC5-6E37-E6CA5340D382}"/>
          </ac:picMkLst>
        </pc:picChg>
        <pc:picChg chg="add del mod">
          <ac:chgData name="Matthew Weber" userId="cc9baf7c-4bea-43b5-a065-9eca4709bed7" providerId="ADAL" clId="{7978E088-26D7-4AC7-8E5D-2FEA52A2E551}" dt="2023-05-22T03:52:16.880" v="926" actId="478"/>
          <ac:picMkLst>
            <pc:docMk/>
            <pc:sldMk cId="1128232196" sldId="278"/>
            <ac:picMk id="3" creationId="{69C297E5-DE8F-6162-FF78-28BE37499C6A}"/>
          </ac:picMkLst>
        </pc:picChg>
        <pc:picChg chg="add del mod">
          <ac:chgData name="Matthew Weber" userId="cc9baf7c-4bea-43b5-a065-9eca4709bed7" providerId="ADAL" clId="{7978E088-26D7-4AC7-8E5D-2FEA52A2E551}" dt="2023-05-22T03:53:21.537" v="938" actId="478"/>
          <ac:picMkLst>
            <pc:docMk/>
            <pc:sldMk cId="1128232196" sldId="278"/>
            <ac:picMk id="4" creationId="{878DFEC4-0A37-B976-6F14-9BD85B6CB113}"/>
          </ac:picMkLst>
        </pc:picChg>
        <pc:picChg chg="del">
          <ac:chgData name="Matthew Weber" userId="cc9baf7c-4bea-43b5-a065-9eca4709bed7" providerId="ADAL" clId="{7978E088-26D7-4AC7-8E5D-2FEA52A2E551}" dt="2023-05-22T03:46:15.414" v="824" actId="478"/>
          <ac:picMkLst>
            <pc:docMk/>
            <pc:sldMk cId="1128232196" sldId="278"/>
            <ac:picMk id="6" creationId="{B6903710-8154-7EA7-6E94-534C12090950}"/>
          </ac:picMkLst>
        </pc:picChg>
        <pc:picChg chg="add mod">
          <ac:chgData name="Matthew Weber" userId="cc9baf7c-4bea-43b5-a065-9eca4709bed7" providerId="ADAL" clId="{7978E088-26D7-4AC7-8E5D-2FEA52A2E551}" dt="2023-05-22T03:53:46.322" v="942" actId="1076"/>
          <ac:picMkLst>
            <pc:docMk/>
            <pc:sldMk cId="1128232196" sldId="278"/>
            <ac:picMk id="12" creationId="{62F41195-2B67-535C-FB40-0D1E97241D70}"/>
          </ac:picMkLst>
        </pc:picChg>
      </pc:sldChg>
      <pc:sldChg chg="addSp delSp modSp add del mod">
        <pc:chgData name="Matthew Weber" userId="cc9baf7c-4bea-43b5-a065-9eca4709bed7" providerId="ADAL" clId="{7978E088-26D7-4AC7-8E5D-2FEA52A2E551}" dt="2023-05-23T12:43:59.942" v="1425" actId="47"/>
        <pc:sldMkLst>
          <pc:docMk/>
          <pc:sldMk cId="1102186132" sldId="279"/>
        </pc:sldMkLst>
        <pc:spChg chg="add mod">
          <ac:chgData name="Matthew Weber" userId="cc9baf7c-4bea-43b5-a065-9eca4709bed7" providerId="ADAL" clId="{7978E088-26D7-4AC7-8E5D-2FEA52A2E551}" dt="2023-05-22T04:05:15.645" v="1104" actId="20577"/>
          <ac:spMkLst>
            <pc:docMk/>
            <pc:sldMk cId="1102186132" sldId="279"/>
            <ac:spMk id="2" creationId="{B9940F94-EFDF-A3CC-1C24-0A6667BB44D4}"/>
          </ac:spMkLst>
        </pc:spChg>
        <pc:spChg chg="mod">
          <ac:chgData name="Matthew Weber" userId="cc9baf7c-4bea-43b5-a065-9eca4709bed7" providerId="ADAL" clId="{7978E088-26D7-4AC7-8E5D-2FEA52A2E551}" dt="2023-05-22T03:51:31.856" v="882" actId="1076"/>
          <ac:spMkLst>
            <pc:docMk/>
            <pc:sldMk cId="1102186132" sldId="279"/>
            <ac:spMk id="5" creationId="{4D1BAA3E-B073-42F2-D9FA-EC26AA820E19}"/>
          </ac:spMkLst>
        </pc:spChg>
        <pc:spChg chg="del">
          <ac:chgData name="Matthew Weber" userId="cc9baf7c-4bea-43b5-a065-9eca4709bed7" providerId="ADAL" clId="{7978E088-26D7-4AC7-8E5D-2FEA52A2E551}" dt="2023-05-22T03:51:21.172" v="880" actId="478"/>
          <ac:spMkLst>
            <pc:docMk/>
            <pc:sldMk cId="1102186132" sldId="279"/>
            <ac:spMk id="7" creationId="{7E28E6BC-1FEB-EF2F-EB61-D949E10994FB}"/>
          </ac:spMkLst>
        </pc:spChg>
        <pc:spChg chg="mod">
          <ac:chgData name="Matthew Weber" userId="cc9baf7c-4bea-43b5-a065-9eca4709bed7" providerId="ADAL" clId="{7978E088-26D7-4AC7-8E5D-2FEA52A2E551}" dt="2023-05-22T04:05:45.923" v="1113" actId="1037"/>
          <ac:spMkLst>
            <pc:docMk/>
            <pc:sldMk cId="1102186132" sldId="279"/>
            <ac:spMk id="8" creationId="{A90A67B6-FFE2-AACB-BE1B-17119F1F7899}"/>
          </ac:spMkLst>
        </pc:spChg>
        <pc:spChg chg="del">
          <ac:chgData name="Matthew Weber" userId="cc9baf7c-4bea-43b5-a065-9eca4709bed7" providerId="ADAL" clId="{7978E088-26D7-4AC7-8E5D-2FEA52A2E551}" dt="2023-05-22T03:51:23.483" v="881" actId="478"/>
          <ac:spMkLst>
            <pc:docMk/>
            <pc:sldMk cId="1102186132" sldId="279"/>
            <ac:spMk id="10" creationId="{C4B3F582-128A-0735-9761-60CEA036EDEE}"/>
          </ac:spMkLst>
        </pc:spChg>
        <pc:picChg chg="mod">
          <ac:chgData name="Matthew Weber" userId="cc9baf7c-4bea-43b5-a065-9eca4709bed7" providerId="ADAL" clId="{7978E088-26D7-4AC7-8E5D-2FEA52A2E551}" dt="2023-05-22T04:05:35.190" v="1107" actId="1076"/>
          <ac:picMkLst>
            <pc:docMk/>
            <pc:sldMk cId="1102186132" sldId="279"/>
            <ac:picMk id="3" creationId="{69C297E5-DE8F-6162-FF78-28BE37499C6A}"/>
          </ac:picMkLst>
        </pc:picChg>
        <pc:picChg chg="del">
          <ac:chgData name="Matthew Weber" userId="cc9baf7c-4bea-43b5-a065-9eca4709bed7" providerId="ADAL" clId="{7978E088-26D7-4AC7-8E5D-2FEA52A2E551}" dt="2023-05-22T03:51:18.125" v="879" actId="478"/>
          <ac:picMkLst>
            <pc:docMk/>
            <pc:sldMk cId="1102186132" sldId="279"/>
            <ac:picMk id="4" creationId="{878DFEC4-0A37-B976-6F14-9BD85B6CB113}"/>
          </ac:picMkLst>
        </pc:picChg>
      </pc:sldChg>
      <pc:sldChg chg="modSp add del mod">
        <pc:chgData name="Matthew Weber" userId="cc9baf7c-4bea-43b5-a065-9eca4709bed7" providerId="ADAL" clId="{7978E088-26D7-4AC7-8E5D-2FEA52A2E551}" dt="2023-05-23T12:44:01.187" v="1426" actId="47"/>
        <pc:sldMkLst>
          <pc:docMk/>
          <pc:sldMk cId="4048759811" sldId="280"/>
        </pc:sldMkLst>
        <pc:spChg chg="mod">
          <ac:chgData name="Matthew Weber" userId="cc9baf7c-4bea-43b5-a065-9eca4709bed7" providerId="ADAL" clId="{7978E088-26D7-4AC7-8E5D-2FEA52A2E551}" dt="2023-05-22T18:38:50.605" v="1390" actId="1076"/>
          <ac:spMkLst>
            <pc:docMk/>
            <pc:sldMk cId="4048759811" sldId="280"/>
            <ac:spMk id="7" creationId="{7E28E6BC-1FEB-EF2F-EB61-D949E10994FB}"/>
          </ac:spMkLst>
        </pc:spChg>
        <pc:spChg chg="mod">
          <ac:chgData name="Matthew Weber" userId="cc9baf7c-4bea-43b5-a065-9eca4709bed7" providerId="ADAL" clId="{7978E088-26D7-4AC7-8E5D-2FEA52A2E551}" dt="2023-05-22T04:05:28.623" v="1106" actId="1076"/>
          <ac:spMkLst>
            <pc:docMk/>
            <pc:sldMk cId="4048759811" sldId="280"/>
            <ac:spMk id="10" creationId="{C4B3F582-128A-0735-9761-60CEA036EDEE}"/>
          </ac:spMkLst>
        </pc:spChg>
        <pc:spChg chg="mod">
          <ac:chgData name="Matthew Weber" userId="cc9baf7c-4bea-43b5-a065-9eca4709bed7" providerId="ADAL" clId="{7978E088-26D7-4AC7-8E5D-2FEA52A2E551}" dt="2023-05-22T04:05:20.773" v="1105" actId="20577"/>
          <ac:spMkLst>
            <pc:docMk/>
            <pc:sldMk cId="4048759811" sldId="280"/>
            <ac:spMk id="11" creationId="{501C56C4-A124-6E23-F59C-6A692CDC76C9}"/>
          </ac:spMkLst>
        </pc:spChg>
      </pc:sldChg>
      <pc:sldChg chg="addSp delSp modSp add mod">
        <pc:chgData name="Matthew Weber" userId="cc9baf7c-4bea-43b5-a065-9eca4709bed7" providerId="ADAL" clId="{7978E088-26D7-4AC7-8E5D-2FEA52A2E551}" dt="2023-05-22T03:57:07.642" v="982" actId="1076"/>
        <pc:sldMkLst>
          <pc:docMk/>
          <pc:sldMk cId="1419781580" sldId="281"/>
        </pc:sldMkLst>
        <pc:spChg chg="mod">
          <ac:chgData name="Matthew Weber" userId="cc9baf7c-4bea-43b5-a065-9eca4709bed7" providerId="ADAL" clId="{7978E088-26D7-4AC7-8E5D-2FEA52A2E551}" dt="2023-05-22T03:57:07.642" v="982" actId="1076"/>
          <ac:spMkLst>
            <pc:docMk/>
            <pc:sldMk cId="1419781580" sldId="281"/>
            <ac:spMk id="11" creationId="{501C56C4-A124-6E23-F59C-6A692CDC76C9}"/>
          </ac:spMkLst>
        </pc:spChg>
        <pc:picChg chg="add del">
          <ac:chgData name="Matthew Weber" userId="cc9baf7c-4bea-43b5-a065-9eca4709bed7" providerId="ADAL" clId="{7978E088-26D7-4AC7-8E5D-2FEA52A2E551}" dt="2023-05-22T03:55:58.556" v="949" actId="478"/>
          <ac:picMkLst>
            <pc:docMk/>
            <pc:sldMk cId="1419781580" sldId="281"/>
            <ac:picMk id="2" creationId="{29A39972-3D43-02B8-02A9-98CAA80FBAF2}"/>
          </ac:picMkLst>
        </pc:picChg>
        <pc:picChg chg="add mod">
          <ac:chgData name="Matthew Weber" userId="cc9baf7c-4bea-43b5-a065-9eca4709bed7" providerId="ADAL" clId="{7978E088-26D7-4AC7-8E5D-2FEA52A2E551}" dt="2023-05-22T03:56:59.522" v="980" actId="14100"/>
          <ac:picMkLst>
            <pc:docMk/>
            <pc:sldMk cId="1419781580" sldId="281"/>
            <ac:picMk id="3" creationId="{E73D6B9C-9424-EA95-F60C-2961D9D377A0}"/>
          </ac:picMkLst>
        </pc:picChg>
        <pc:picChg chg="del">
          <ac:chgData name="Matthew Weber" userId="cc9baf7c-4bea-43b5-a065-9eca4709bed7" providerId="ADAL" clId="{7978E088-26D7-4AC7-8E5D-2FEA52A2E551}" dt="2023-05-22T03:55:53.100" v="947" actId="478"/>
          <ac:picMkLst>
            <pc:docMk/>
            <pc:sldMk cId="1419781580" sldId="281"/>
            <ac:picMk id="12" creationId="{62F41195-2B67-535C-FB40-0D1E97241D70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2T04:00:37.413" v="1013" actId="1076"/>
        <pc:sldMkLst>
          <pc:docMk/>
          <pc:sldMk cId="1777519026" sldId="282"/>
        </pc:sldMkLst>
        <pc:spChg chg="mod">
          <ac:chgData name="Matthew Weber" userId="cc9baf7c-4bea-43b5-a065-9eca4709bed7" providerId="ADAL" clId="{7978E088-26D7-4AC7-8E5D-2FEA52A2E551}" dt="2023-05-22T04:00:37.413" v="1013" actId="1076"/>
          <ac:spMkLst>
            <pc:docMk/>
            <pc:sldMk cId="1777519026" sldId="282"/>
            <ac:spMk id="11" creationId="{501C56C4-A124-6E23-F59C-6A692CDC76C9}"/>
          </ac:spMkLst>
        </pc:spChg>
        <pc:picChg chg="add mod">
          <ac:chgData name="Matthew Weber" userId="cc9baf7c-4bea-43b5-a065-9eca4709bed7" providerId="ADAL" clId="{7978E088-26D7-4AC7-8E5D-2FEA52A2E551}" dt="2023-05-22T04:00:32.636" v="1012" actId="14100"/>
          <ac:picMkLst>
            <pc:docMk/>
            <pc:sldMk cId="1777519026" sldId="282"/>
            <ac:picMk id="2" creationId="{240A259A-D6E5-C0B6-B627-4A14CAD69EBE}"/>
          </ac:picMkLst>
        </pc:picChg>
        <pc:picChg chg="del">
          <ac:chgData name="Matthew Weber" userId="cc9baf7c-4bea-43b5-a065-9eca4709bed7" providerId="ADAL" clId="{7978E088-26D7-4AC7-8E5D-2FEA52A2E551}" dt="2023-05-22T03:59:10.251" v="984" actId="478"/>
          <ac:picMkLst>
            <pc:docMk/>
            <pc:sldMk cId="1777519026" sldId="282"/>
            <ac:picMk id="12" creationId="{62F41195-2B67-535C-FB40-0D1E97241D70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2T04:04:58.230" v="1103" actId="1037"/>
        <pc:sldMkLst>
          <pc:docMk/>
          <pc:sldMk cId="1975130301" sldId="283"/>
        </pc:sldMkLst>
        <pc:spChg chg="add mod">
          <ac:chgData name="Matthew Weber" userId="cc9baf7c-4bea-43b5-a065-9eca4709bed7" providerId="ADAL" clId="{7978E088-26D7-4AC7-8E5D-2FEA52A2E551}" dt="2023-05-22T04:04:58.230" v="1103" actId="1037"/>
          <ac:spMkLst>
            <pc:docMk/>
            <pc:sldMk cId="1975130301" sldId="283"/>
            <ac:spMk id="2" creationId="{4B3463AA-B4A3-8C9A-E17F-857F7A37C9AE}"/>
          </ac:spMkLst>
        </pc:spChg>
        <pc:spChg chg="del">
          <ac:chgData name="Matthew Weber" userId="cc9baf7c-4bea-43b5-a065-9eca4709bed7" providerId="ADAL" clId="{7978E088-26D7-4AC7-8E5D-2FEA52A2E551}" dt="2023-05-22T04:03:55.347" v="1051" actId="478"/>
          <ac:spMkLst>
            <pc:docMk/>
            <pc:sldMk cId="1975130301" sldId="283"/>
            <ac:spMk id="11" creationId="{501C56C4-A124-6E23-F59C-6A692CDC76C9}"/>
          </ac:spMkLst>
        </pc:spChg>
        <pc:picChg chg="add mod">
          <ac:chgData name="Matthew Weber" userId="cc9baf7c-4bea-43b5-a065-9eca4709bed7" providerId="ADAL" clId="{7978E088-26D7-4AC7-8E5D-2FEA52A2E551}" dt="2023-05-22T04:04:43.711" v="1061" actId="1076"/>
          <ac:picMkLst>
            <pc:docMk/>
            <pc:sldMk cId="1975130301" sldId="283"/>
            <ac:picMk id="3" creationId="{5E876BD4-8851-1A02-8836-C435CDE10635}"/>
          </ac:picMkLst>
        </pc:picChg>
      </pc:sldChg>
      <pc:sldChg chg="addSp modSp add mod">
        <pc:chgData name="Matthew Weber" userId="cc9baf7c-4bea-43b5-a065-9eca4709bed7" providerId="ADAL" clId="{7978E088-26D7-4AC7-8E5D-2FEA52A2E551}" dt="2023-05-22T04:04:02.020" v="1052" actId="1076"/>
        <pc:sldMkLst>
          <pc:docMk/>
          <pc:sldMk cId="1217741195" sldId="284"/>
        </pc:sldMkLst>
        <pc:spChg chg="mod">
          <ac:chgData name="Matthew Weber" userId="cc9baf7c-4bea-43b5-a065-9eca4709bed7" providerId="ADAL" clId="{7978E088-26D7-4AC7-8E5D-2FEA52A2E551}" dt="2023-05-22T04:04:02.020" v="1052" actId="1076"/>
          <ac:spMkLst>
            <pc:docMk/>
            <pc:sldMk cId="1217741195" sldId="284"/>
            <ac:spMk id="11" creationId="{501C56C4-A124-6E23-F59C-6A692CDC76C9}"/>
          </ac:spMkLst>
        </pc:spChg>
        <pc:picChg chg="add mod">
          <ac:chgData name="Matthew Weber" userId="cc9baf7c-4bea-43b5-a065-9eca4709bed7" providerId="ADAL" clId="{7978E088-26D7-4AC7-8E5D-2FEA52A2E551}" dt="2023-05-22T04:02:51.701" v="1039" actId="1076"/>
          <ac:picMkLst>
            <pc:docMk/>
            <pc:sldMk cId="1217741195" sldId="284"/>
            <ac:picMk id="2" creationId="{A3B9C545-E1BB-9AB6-D984-95D44EC2AE4D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2T04:02:11.258" v="1034" actId="1076"/>
        <pc:sldMkLst>
          <pc:docMk/>
          <pc:sldMk cId="199731361" sldId="285"/>
        </pc:sldMkLst>
        <pc:spChg chg="add mod">
          <ac:chgData name="Matthew Weber" userId="cc9baf7c-4bea-43b5-a065-9eca4709bed7" providerId="ADAL" clId="{7978E088-26D7-4AC7-8E5D-2FEA52A2E551}" dt="2023-05-22T04:02:11.258" v="1034" actId="1076"/>
          <ac:spMkLst>
            <pc:docMk/>
            <pc:sldMk cId="199731361" sldId="285"/>
            <ac:spMk id="2" creationId="{24010C4F-0639-BD6F-F0A7-C8A776AF0B5B}"/>
          </ac:spMkLst>
        </pc:spChg>
        <pc:spChg chg="del">
          <ac:chgData name="Matthew Weber" userId="cc9baf7c-4bea-43b5-a065-9eca4709bed7" providerId="ADAL" clId="{7978E088-26D7-4AC7-8E5D-2FEA52A2E551}" dt="2023-05-22T04:00:59.183" v="1016" actId="478"/>
          <ac:spMkLst>
            <pc:docMk/>
            <pc:sldMk cId="199731361" sldId="285"/>
            <ac:spMk id="11" creationId="{501C56C4-A124-6E23-F59C-6A692CDC76C9}"/>
          </ac:spMkLst>
        </pc:spChg>
        <pc:picChg chg="add mod">
          <ac:chgData name="Matthew Weber" userId="cc9baf7c-4bea-43b5-a065-9eca4709bed7" providerId="ADAL" clId="{7978E088-26D7-4AC7-8E5D-2FEA52A2E551}" dt="2023-05-22T04:02:04.108" v="1033" actId="1036"/>
          <ac:picMkLst>
            <pc:docMk/>
            <pc:sldMk cId="199731361" sldId="285"/>
            <ac:picMk id="3" creationId="{20A60889-B945-CA45-020D-0DF1F6025D5E}"/>
          </ac:picMkLst>
        </pc:picChg>
      </pc:sldChg>
      <pc:sldChg chg="addSp delSp modSp add del mod">
        <pc:chgData name="Matthew Weber" userId="cc9baf7c-4bea-43b5-a065-9eca4709bed7" providerId="ADAL" clId="{7978E088-26D7-4AC7-8E5D-2FEA52A2E551}" dt="2023-05-24T18:10:25.528" v="1436" actId="47"/>
        <pc:sldMkLst>
          <pc:docMk/>
          <pc:sldMk cId="3989052850" sldId="286"/>
        </pc:sldMkLst>
        <pc:spChg chg="mod">
          <ac:chgData name="Matthew Weber" userId="cc9baf7c-4bea-43b5-a065-9eca4709bed7" providerId="ADAL" clId="{7978E088-26D7-4AC7-8E5D-2FEA52A2E551}" dt="2023-05-22T04:25:20.465" v="1209" actId="1037"/>
          <ac:spMkLst>
            <pc:docMk/>
            <pc:sldMk cId="3989052850" sldId="286"/>
            <ac:spMk id="2" creationId="{4B3463AA-B4A3-8C9A-E17F-857F7A37C9AE}"/>
          </ac:spMkLst>
        </pc:spChg>
        <pc:picChg chg="del">
          <ac:chgData name="Matthew Weber" userId="cc9baf7c-4bea-43b5-a065-9eca4709bed7" providerId="ADAL" clId="{7978E088-26D7-4AC7-8E5D-2FEA52A2E551}" dt="2023-05-22T04:23:33.486" v="1115" actId="478"/>
          <ac:picMkLst>
            <pc:docMk/>
            <pc:sldMk cId="3989052850" sldId="286"/>
            <ac:picMk id="3" creationId="{5E876BD4-8851-1A02-8836-C435CDE10635}"/>
          </ac:picMkLst>
        </pc:picChg>
        <pc:picChg chg="add mod">
          <ac:chgData name="Matthew Weber" userId="cc9baf7c-4bea-43b5-a065-9eca4709bed7" providerId="ADAL" clId="{7978E088-26D7-4AC7-8E5D-2FEA52A2E551}" dt="2023-05-22T04:24:59.320" v="1185" actId="1036"/>
          <ac:picMkLst>
            <pc:docMk/>
            <pc:sldMk cId="3989052850" sldId="286"/>
            <ac:picMk id="4" creationId="{4C79F09F-78D7-3530-5D0B-DB062BAC053E}"/>
          </ac:picMkLst>
        </pc:picChg>
      </pc:sldChg>
      <pc:sldChg chg="addSp delSp modSp add del mod">
        <pc:chgData name="Matthew Weber" userId="cc9baf7c-4bea-43b5-a065-9eca4709bed7" providerId="ADAL" clId="{7978E088-26D7-4AC7-8E5D-2FEA52A2E551}" dt="2023-05-24T18:10:27.043" v="1437" actId="47"/>
        <pc:sldMkLst>
          <pc:docMk/>
          <pc:sldMk cId="3592849842" sldId="287"/>
        </pc:sldMkLst>
        <pc:spChg chg="mod">
          <ac:chgData name="Matthew Weber" userId="cc9baf7c-4bea-43b5-a065-9eca4709bed7" providerId="ADAL" clId="{7978E088-26D7-4AC7-8E5D-2FEA52A2E551}" dt="2023-05-22T04:25:31.015" v="1212" actId="20577"/>
          <ac:spMkLst>
            <pc:docMk/>
            <pc:sldMk cId="3592849842" sldId="287"/>
            <ac:spMk id="2" creationId="{4B3463AA-B4A3-8C9A-E17F-857F7A37C9AE}"/>
          </ac:spMkLst>
        </pc:spChg>
        <pc:picChg chg="add mod">
          <ac:chgData name="Matthew Weber" userId="cc9baf7c-4bea-43b5-a065-9eca4709bed7" providerId="ADAL" clId="{7978E088-26D7-4AC7-8E5D-2FEA52A2E551}" dt="2023-05-22T04:26:50.171" v="1221" actId="1076"/>
          <ac:picMkLst>
            <pc:docMk/>
            <pc:sldMk cId="3592849842" sldId="287"/>
            <ac:picMk id="3" creationId="{F734CAED-0614-40D5-8C15-26F7F4333AE1}"/>
          </ac:picMkLst>
        </pc:picChg>
        <pc:picChg chg="del">
          <ac:chgData name="Matthew Weber" userId="cc9baf7c-4bea-43b5-a065-9eca4709bed7" providerId="ADAL" clId="{7978E088-26D7-4AC7-8E5D-2FEA52A2E551}" dt="2023-05-22T04:25:34.071" v="1213" actId="478"/>
          <ac:picMkLst>
            <pc:docMk/>
            <pc:sldMk cId="3592849842" sldId="287"/>
            <ac:picMk id="4" creationId="{4C79F09F-78D7-3530-5D0B-DB062BAC053E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5T02:56:56.956" v="1717" actId="1076"/>
        <pc:sldMkLst>
          <pc:docMk/>
          <pc:sldMk cId="188696606" sldId="288"/>
        </pc:sldMkLst>
        <pc:spChg chg="mod">
          <ac:chgData name="Matthew Weber" userId="cc9baf7c-4bea-43b5-a065-9eca4709bed7" providerId="ADAL" clId="{7978E088-26D7-4AC7-8E5D-2FEA52A2E551}" dt="2023-05-22T04:29:00.104" v="1256" actId="20577"/>
          <ac:spMkLst>
            <pc:docMk/>
            <pc:sldMk cId="188696606" sldId="288"/>
            <ac:spMk id="9" creationId="{7DF75B0F-E64E-B644-B24C-10978F999277}"/>
          </ac:spMkLst>
        </pc:spChg>
        <pc:picChg chg="add mod">
          <ac:chgData name="Matthew Weber" userId="cc9baf7c-4bea-43b5-a065-9eca4709bed7" providerId="ADAL" clId="{7978E088-26D7-4AC7-8E5D-2FEA52A2E551}" dt="2023-05-25T02:56:56.956" v="1717" actId="1076"/>
          <ac:picMkLst>
            <pc:docMk/>
            <pc:sldMk cId="188696606" sldId="288"/>
            <ac:picMk id="2" creationId="{AB7E37A1-3F9C-BF3B-3289-85EF21DD4B18}"/>
          </ac:picMkLst>
        </pc:picChg>
        <pc:picChg chg="del">
          <ac:chgData name="Matthew Weber" userId="cc9baf7c-4bea-43b5-a065-9eca4709bed7" providerId="ADAL" clId="{7978E088-26D7-4AC7-8E5D-2FEA52A2E551}" dt="2023-05-22T04:29:03.148" v="1257" actId="478"/>
          <ac:picMkLst>
            <pc:docMk/>
            <pc:sldMk cId="188696606" sldId="288"/>
            <ac:picMk id="6" creationId="{B6903710-8154-7EA7-6E94-534C12090950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5T02:57:00.509" v="1718" actId="1076"/>
        <pc:sldMkLst>
          <pc:docMk/>
          <pc:sldMk cId="561713209" sldId="289"/>
        </pc:sldMkLst>
        <pc:spChg chg="mod">
          <ac:chgData name="Matthew Weber" userId="cc9baf7c-4bea-43b5-a065-9eca4709bed7" providerId="ADAL" clId="{7978E088-26D7-4AC7-8E5D-2FEA52A2E551}" dt="2023-05-22T04:31:04.900" v="1353" actId="20577"/>
          <ac:spMkLst>
            <pc:docMk/>
            <pc:sldMk cId="561713209" sldId="289"/>
            <ac:spMk id="9" creationId="{7DF75B0F-E64E-B644-B24C-10978F999277}"/>
          </ac:spMkLst>
        </pc:spChg>
        <pc:picChg chg="del">
          <ac:chgData name="Matthew Weber" userId="cc9baf7c-4bea-43b5-a065-9eca4709bed7" providerId="ADAL" clId="{7978E088-26D7-4AC7-8E5D-2FEA52A2E551}" dt="2023-05-22T04:30:05.227" v="1262" actId="478"/>
          <ac:picMkLst>
            <pc:docMk/>
            <pc:sldMk cId="561713209" sldId="289"/>
            <ac:picMk id="2" creationId="{AB7E37A1-3F9C-BF3B-3289-85EF21DD4B18}"/>
          </ac:picMkLst>
        </pc:picChg>
        <pc:picChg chg="add mod">
          <ac:chgData name="Matthew Weber" userId="cc9baf7c-4bea-43b5-a065-9eca4709bed7" providerId="ADAL" clId="{7978E088-26D7-4AC7-8E5D-2FEA52A2E551}" dt="2023-05-25T02:57:00.509" v="1718" actId="1076"/>
          <ac:picMkLst>
            <pc:docMk/>
            <pc:sldMk cId="561713209" sldId="289"/>
            <ac:picMk id="3" creationId="{25F8F0D3-7F44-419B-A43C-CF165A3CE6EA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5T02:55:03.146" v="1646" actId="478"/>
        <pc:sldMkLst>
          <pc:docMk/>
          <pc:sldMk cId="2950464848" sldId="290"/>
        </pc:sldMkLst>
        <pc:spChg chg="add mod">
          <ac:chgData name="Matthew Weber" userId="cc9baf7c-4bea-43b5-a065-9eca4709bed7" providerId="ADAL" clId="{7978E088-26D7-4AC7-8E5D-2FEA52A2E551}" dt="2023-05-25T01:53:01.741" v="1624" actId="113"/>
          <ac:spMkLst>
            <pc:docMk/>
            <pc:sldMk cId="2950464848" sldId="290"/>
            <ac:spMk id="4" creationId="{DF8506C3-9DDC-F2CA-10E3-9AF93FB3B102}"/>
          </ac:spMkLst>
        </pc:spChg>
        <pc:spChg chg="mod">
          <ac:chgData name="Matthew Weber" userId="cc9baf7c-4bea-43b5-a065-9eca4709bed7" providerId="ADAL" clId="{7978E088-26D7-4AC7-8E5D-2FEA52A2E551}" dt="2023-05-25T01:51:00.583" v="1482" actId="20577"/>
          <ac:spMkLst>
            <pc:docMk/>
            <pc:sldMk cId="2950464848" sldId="290"/>
            <ac:spMk id="9" creationId="{7DF75B0F-E64E-B644-B24C-10978F999277}"/>
          </ac:spMkLst>
        </pc:spChg>
        <pc:picChg chg="add mod">
          <ac:chgData name="Matthew Weber" userId="cc9baf7c-4bea-43b5-a065-9eca4709bed7" providerId="ADAL" clId="{7978E088-26D7-4AC7-8E5D-2FEA52A2E551}" dt="2023-05-25T01:51:29.902" v="1488" actId="1076"/>
          <ac:picMkLst>
            <pc:docMk/>
            <pc:sldMk cId="2950464848" sldId="290"/>
            <ac:picMk id="3" creationId="{40F359D7-0893-7BCD-A2F5-DE14DFD79D92}"/>
          </ac:picMkLst>
        </pc:picChg>
        <pc:picChg chg="add del mod">
          <ac:chgData name="Matthew Weber" userId="cc9baf7c-4bea-43b5-a065-9eca4709bed7" providerId="ADAL" clId="{7978E088-26D7-4AC7-8E5D-2FEA52A2E551}" dt="2023-05-25T02:55:03.146" v="1646" actId="478"/>
          <ac:picMkLst>
            <pc:docMk/>
            <pc:sldMk cId="2950464848" sldId="290"/>
            <ac:picMk id="5" creationId="{C94886A7-54E6-48D6-7143-E56457BB53F8}"/>
          </ac:picMkLst>
        </pc:picChg>
        <pc:picChg chg="del">
          <ac:chgData name="Matthew Weber" userId="cc9baf7c-4bea-43b5-a065-9eca4709bed7" providerId="ADAL" clId="{7978E088-26D7-4AC7-8E5D-2FEA52A2E551}" dt="2023-05-25T01:49:43.537" v="1439" actId="478"/>
          <ac:picMkLst>
            <pc:docMk/>
            <pc:sldMk cId="2950464848" sldId="290"/>
            <ac:picMk id="6" creationId="{B6903710-8154-7EA7-6E94-534C12090950}"/>
          </ac:picMkLst>
        </pc:picChg>
      </pc:sldChg>
      <pc:sldChg chg="addSp delSp modSp add mod">
        <pc:chgData name="Matthew Weber" userId="cc9baf7c-4bea-43b5-a065-9eca4709bed7" providerId="ADAL" clId="{7978E088-26D7-4AC7-8E5D-2FEA52A2E551}" dt="2023-05-25T02:49:28.440" v="1643" actId="1076"/>
        <pc:sldMkLst>
          <pc:docMk/>
          <pc:sldMk cId="3124175621" sldId="291"/>
        </pc:sldMkLst>
        <pc:spChg chg="del">
          <ac:chgData name="Matthew Weber" userId="cc9baf7c-4bea-43b5-a065-9eca4709bed7" providerId="ADAL" clId="{7978E088-26D7-4AC7-8E5D-2FEA52A2E551}" dt="2023-05-25T02:48:11.779" v="1627" actId="478"/>
          <ac:spMkLst>
            <pc:docMk/>
            <pc:sldMk cId="3124175621" sldId="291"/>
            <ac:spMk id="4" creationId="{DF8506C3-9DDC-F2CA-10E3-9AF93FB3B102}"/>
          </ac:spMkLst>
        </pc:spChg>
        <pc:graphicFrameChg chg="add mod">
          <ac:chgData name="Matthew Weber" userId="cc9baf7c-4bea-43b5-a065-9eca4709bed7" providerId="ADAL" clId="{7978E088-26D7-4AC7-8E5D-2FEA52A2E551}" dt="2023-05-25T02:49:16.693" v="1641"/>
          <ac:graphicFrameMkLst>
            <pc:docMk/>
            <pc:sldMk cId="3124175621" sldId="291"/>
            <ac:graphicFrameMk id="2" creationId="{40A355AD-0C86-E70B-0B37-D336C09EE140}"/>
          </ac:graphicFrameMkLst>
        </pc:graphicFrameChg>
        <pc:picChg chg="del">
          <ac:chgData name="Matthew Weber" userId="cc9baf7c-4bea-43b5-a065-9eca4709bed7" providerId="ADAL" clId="{7978E088-26D7-4AC7-8E5D-2FEA52A2E551}" dt="2023-05-25T02:48:07.257" v="1626" actId="478"/>
          <ac:picMkLst>
            <pc:docMk/>
            <pc:sldMk cId="3124175621" sldId="291"/>
            <ac:picMk id="3" creationId="{40F359D7-0893-7BCD-A2F5-DE14DFD79D92}"/>
          </ac:picMkLst>
        </pc:picChg>
        <pc:picChg chg="add mod">
          <ac:chgData name="Matthew Weber" userId="cc9baf7c-4bea-43b5-a065-9eca4709bed7" providerId="ADAL" clId="{7978E088-26D7-4AC7-8E5D-2FEA52A2E551}" dt="2023-05-25T02:49:28.440" v="1643" actId="1076"/>
          <ac:picMkLst>
            <pc:docMk/>
            <pc:sldMk cId="3124175621" sldId="291"/>
            <ac:picMk id="5" creationId="{FC033883-2387-C1E7-FCBA-186ECD363D3C}"/>
          </ac:picMkLst>
        </pc:picChg>
      </pc:sldChg>
      <pc:sldChg chg="delSp modSp add mod">
        <pc:chgData name="Matthew Weber" userId="cc9baf7c-4bea-43b5-a065-9eca4709bed7" providerId="ADAL" clId="{7978E088-26D7-4AC7-8E5D-2FEA52A2E551}" dt="2023-05-25T02:56:27.973" v="1716" actId="1036"/>
        <pc:sldMkLst>
          <pc:docMk/>
          <pc:sldMk cId="996881510" sldId="292"/>
        </pc:sldMkLst>
        <pc:spChg chg="mod">
          <ac:chgData name="Matthew Weber" userId="cc9baf7c-4bea-43b5-a065-9eca4709bed7" providerId="ADAL" clId="{7978E088-26D7-4AC7-8E5D-2FEA52A2E551}" dt="2023-05-25T02:56:21.150" v="1692" actId="20577"/>
          <ac:spMkLst>
            <pc:docMk/>
            <pc:sldMk cId="996881510" sldId="292"/>
            <ac:spMk id="9" creationId="{7DF75B0F-E64E-B644-B24C-10978F999277}"/>
          </ac:spMkLst>
        </pc:spChg>
        <pc:picChg chg="del mod">
          <ac:chgData name="Matthew Weber" userId="cc9baf7c-4bea-43b5-a065-9eca4709bed7" providerId="ADAL" clId="{7978E088-26D7-4AC7-8E5D-2FEA52A2E551}" dt="2023-05-25T02:55:10.519" v="1648" actId="478"/>
          <ac:picMkLst>
            <pc:docMk/>
            <pc:sldMk cId="996881510" sldId="292"/>
            <ac:picMk id="3" creationId="{40F359D7-0893-7BCD-A2F5-DE14DFD79D92}"/>
          </ac:picMkLst>
        </pc:picChg>
        <pc:picChg chg="mod">
          <ac:chgData name="Matthew Weber" userId="cc9baf7c-4bea-43b5-a065-9eca4709bed7" providerId="ADAL" clId="{7978E088-26D7-4AC7-8E5D-2FEA52A2E551}" dt="2023-05-25T02:56:27.973" v="1716" actId="1036"/>
          <ac:picMkLst>
            <pc:docMk/>
            <pc:sldMk cId="996881510" sldId="292"/>
            <ac:picMk id="5" creationId="{C94886A7-54E6-48D6-7143-E56457BB53F8}"/>
          </ac:picMkLst>
        </pc:picChg>
      </pc:sldChg>
      <pc:sldChg chg="add del">
        <pc:chgData name="Matthew Weber" userId="cc9baf7c-4bea-43b5-a065-9eca4709bed7" providerId="ADAL" clId="{7978E088-26D7-4AC7-8E5D-2FEA52A2E551}" dt="2023-05-25T02:48:16.968" v="1629"/>
        <pc:sldMkLst>
          <pc:docMk/>
          <pc:sldMk cId="1685421994" sldId="2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B46BAE-5A93-D544-BA19-D77941AE1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6A5CE-9367-B440-B9A9-0A5B68522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E7BF4-9855-D144-922E-9474C9329323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AA865-0A5A-F946-8838-DFB622F1F4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D6E9E-4D37-B44A-9450-5E12BD02AC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8230F-3948-A846-9B14-4AAAFFB36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3075-4E62-9147-A347-91A4C3832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D2F09-D817-6B46-AD4F-0895913D7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EF94-715C-684A-9521-7ECF98EA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6CF2-B89C-7E4D-B3C7-B7F0E0EA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D0FDF-526E-7947-A9EE-D959A316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2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746C-ACFC-9541-9889-68AD39F1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E417B-65A8-4B44-A4E5-2AF4E4C6A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4311-3D86-3E4C-9560-975AC2A9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8F8A-2E35-AC44-83D5-113492AC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5B03-00C1-A241-B940-0FBA7DA8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42F92-E561-C74F-853F-C3E25DBA0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E3994-2FCC-AF40-9179-B13B9091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77519-299E-B949-AA25-B1508FA8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6D77E-B8A3-FC47-A6D0-4BEBF0FE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4B9E-926F-054C-94DA-292D3DA8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3D00-6698-E043-A56E-E7E753B6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508A-1443-DA49-89F2-250F16FF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08181-FB91-964D-A998-06452FC9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6D5EE-8F66-E043-8C61-F4B9A97D9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D8AC-E89D-5E42-9357-94419583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7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55E1-4365-7144-A98C-C7907EA6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3F6F0-6EB0-B848-82D4-287C62660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E5E1-78E0-7A4B-B65F-71A8D3F9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C1BD-32EA-C14C-B72D-B3D0A9C9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8E82-7601-2347-912B-A9CFF7F9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8DF4-8492-0E46-9479-1FF2E715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ADC6-79C2-E048-BCD6-18E869E9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7AB1F-2F14-E346-8374-95CFA4D3D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16833-E8FB-874D-B069-EB12EDB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68DB4-2E94-A249-9DEA-0C9FB47E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B6229-2C18-E74C-9157-95BEFB0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6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68840-F154-C347-9981-B1D4346B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35ED-B2A7-E847-B308-9EF7B45E4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28D5-6F19-0649-B11F-953EF2427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7B240-EAA9-4841-861D-A8A268425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25E83-7CFD-6045-9488-2D5F3E39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B0A0F-1CC7-FB47-811B-9156FF45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3CD41-07A8-F643-8D8A-D312E955F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D2C69-4E57-8F46-BF13-4EF06D69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B42E-9626-734B-AD4C-C0E6973A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2DBF4-8F94-7549-B227-66BB1CBC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D0224-8900-B144-81AD-7327D435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3339-C3E1-5745-96D6-31B419AA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5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B7BE6-8307-D04C-B8C4-2C1E536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DFD72-613D-C240-B948-9B9987C7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D354E-3C7F-4A4E-8213-3CB7EEB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4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707D-5795-F34C-A889-0978B049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C8BB3-45FD-B04E-AD2E-EAF642EA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C86F-BF8F-7447-B462-56A4314E5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F4B91-DFA7-9C46-BD96-340000F6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8598D-1CD8-404A-9238-ED9DC5FC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4A8EE-56C4-3748-9776-F3DF5B0A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0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F608-F226-4148-AE5E-D1CF9402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BF65E-06D9-234C-AB11-59386E621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B0EB2-C3F5-3D41-AD4F-0575FF77E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F9444-9955-A14F-B419-41C6E88E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8AE28-8282-0D4C-B00B-8AC3A8DB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F388F-EC4F-CB41-A126-1C0F9767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0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F720C-AB91-8749-862C-EFA4B927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8EF8E-A335-254F-AE1A-6CD462EB8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1176-C5CF-4847-B33C-524AC194A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3CD08-ADD8-BE45-B2B9-2BE5C7798452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23F69-4549-BF48-A4E7-8A17DE60F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BA1B-B91C-524E-BF9E-1658724D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BBD3-5163-AD47-B973-3892C7E120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EB516-6B6B-2C42-9511-0FD0036B47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63" y="185351"/>
            <a:ext cx="7651304" cy="47820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917489" y="506671"/>
            <a:ext cx="4274511" cy="2645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rgbClr val="841D31"/>
                </a:solidFill>
              </a:rPr>
              <a:t>2023-2024 Proposed Final Budget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1920752-1879-5343-965B-E060773CEACA}"/>
              </a:ext>
            </a:extLst>
          </p:cNvPr>
          <p:cNvSpPr txBox="1">
            <a:spLocks/>
          </p:cNvSpPr>
          <p:nvPr/>
        </p:nvSpPr>
        <p:spPr>
          <a:xfrm>
            <a:off x="275962" y="5202238"/>
            <a:ext cx="76513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841D31"/>
                </a:solidFill>
              </a:rPr>
              <a:t>Steel Valley School District</a:t>
            </a:r>
          </a:p>
          <a:p>
            <a:pPr algn="l"/>
            <a:r>
              <a:rPr lang="en-US" sz="2200" b="1" dirty="0">
                <a:solidFill>
                  <a:srgbClr val="841D31"/>
                </a:solidFill>
              </a:rPr>
              <a:t>Matt Weber, Treasurer</a:t>
            </a:r>
          </a:p>
          <a:p>
            <a:pPr algn="l"/>
            <a:r>
              <a:rPr lang="en-US" sz="2200" b="1" dirty="0">
                <a:solidFill>
                  <a:srgbClr val="841D31"/>
                </a:solidFill>
              </a:rPr>
              <a:t>May 25, 2023</a:t>
            </a:r>
          </a:p>
        </p:txBody>
      </p:sp>
    </p:spTree>
    <p:extLst>
      <p:ext uri="{BB962C8B-B14F-4D97-AF65-F5344CB8AC3E}">
        <p14:creationId xmlns:p14="http://schemas.microsoft.com/office/powerpoint/2010/main" val="2347102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45297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Total and Charter Enrollment Trends</a:t>
            </a:r>
          </a:p>
        </p:txBody>
      </p:sp>
      <p:pic>
        <p:nvPicPr>
          <p:cNvPr id="3" name="Picture 2" descr="A picture containing text, screenshot, line, number&#10;&#10;Description automatically generated">
            <a:extLst>
              <a:ext uri="{FF2B5EF4-FFF2-40B4-BE49-F238E27FC236}">
                <a16:creationId xmlns:a16="http://schemas.microsoft.com/office/drawing/2014/main" id="{40F359D7-0893-7BCD-A2F5-DE14DFD79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510" y="1156995"/>
            <a:ext cx="6130212" cy="4030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8506C3-9DDC-F2CA-10E3-9AF93FB3B102}"/>
              </a:ext>
            </a:extLst>
          </p:cNvPr>
          <p:cNvSpPr txBox="1"/>
          <p:nvPr/>
        </p:nvSpPr>
        <p:spPr>
          <a:xfrm>
            <a:off x="2034074" y="4898571"/>
            <a:ext cx="585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 </a:t>
            </a:r>
            <a:r>
              <a:rPr lang="en-US" sz="1200" dirty="0"/>
              <a:t>– Charter School ADMs not available for all years; estimated based on trends</a:t>
            </a:r>
          </a:p>
        </p:txBody>
      </p:sp>
    </p:spTree>
    <p:extLst>
      <p:ext uri="{BB962C8B-B14F-4D97-AF65-F5344CB8AC3E}">
        <p14:creationId xmlns:p14="http://schemas.microsoft.com/office/powerpoint/2010/main" val="295046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45297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Live Births and Kindergarten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506C3-9DDC-F2CA-10E3-9AF93FB3B102}"/>
              </a:ext>
            </a:extLst>
          </p:cNvPr>
          <p:cNvSpPr txBox="1"/>
          <p:nvPr/>
        </p:nvSpPr>
        <p:spPr>
          <a:xfrm>
            <a:off x="2034074" y="4898571"/>
            <a:ext cx="5859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 </a:t>
            </a:r>
            <a:r>
              <a:rPr lang="en-US" sz="1200" dirty="0"/>
              <a:t>– Charter School ADMs not available for all years; estimated based on trends</a:t>
            </a:r>
          </a:p>
        </p:txBody>
      </p:sp>
      <p:pic>
        <p:nvPicPr>
          <p:cNvPr id="5" name="slide2" descr="Kindergarten Class and Live Births">
            <a:extLst>
              <a:ext uri="{FF2B5EF4-FFF2-40B4-BE49-F238E27FC236}">
                <a16:creationId xmlns:a16="http://schemas.microsoft.com/office/drawing/2014/main" id="{C94886A7-54E6-48D6-7143-E56457BB5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3" y="1458244"/>
            <a:ext cx="8322906" cy="4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45297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Total and Charter Enrollment Trends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33883-2387-C1E7-FCBA-186ECD36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13" y="1469226"/>
            <a:ext cx="7358510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01C56C4-A124-6E23-F59C-6A692CDC76C9}"/>
              </a:ext>
            </a:extLst>
          </p:cNvPr>
          <p:cNvSpPr txBox="1">
            <a:spLocks/>
          </p:cNvSpPr>
          <p:nvPr/>
        </p:nvSpPr>
        <p:spPr>
          <a:xfrm>
            <a:off x="2139209" y="354769"/>
            <a:ext cx="761938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Special Education Revenue versus Special Education Expense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F41195-2B67-535C-FB40-0D1E97241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68" y="1764189"/>
            <a:ext cx="11380520" cy="473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232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01C56C4-A124-6E23-F59C-6A692CDC76C9}"/>
              </a:ext>
            </a:extLst>
          </p:cNvPr>
          <p:cNvSpPr txBox="1">
            <a:spLocks/>
          </p:cNvSpPr>
          <p:nvPr/>
        </p:nvSpPr>
        <p:spPr>
          <a:xfrm>
            <a:off x="622350" y="354769"/>
            <a:ext cx="761938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PSERS Expense 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D6B9C-9424-EA95-F60C-2961D9D37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8864081" cy="57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8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01C56C4-A124-6E23-F59C-6A692CDC76C9}"/>
              </a:ext>
            </a:extLst>
          </p:cNvPr>
          <p:cNvSpPr txBox="1">
            <a:spLocks/>
          </p:cNvSpPr>
          <p:nvPr/>
        </p:nvSpPr>
        <p:spPr>
          <a:xfrm>
            <a:off x="1979277" y="150583"/>
            <a:ext cx="761938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Comparison – Peer Group #1</a:t>
            </a:r>
          </a:p>
          <a:p>
            <a:r>
              <a:rPr lang="en-US" sz="4000" b="1" dirty="0">
                <a:solidFill>
                  <a:srgbClr val="841D31"/>
                </a:solidFill>
              </a:rPr>
              <a:t>Debt Service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A259A-D6E5-C0B6-B627-4A14CAD69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91"/>
          <a:stretch/>
        </p:blipFill>
        <p:spPr>
          <a:xfrm>
            <a:off x="301841" y="1452282"/>
            <a:ext cx="11488813" cy="503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51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4010C4F-0639-BD6F-F0A7-C8A776AF0B5B}"/>
              </a:ext>
            </a:extLst>
          </p:cNvPr>
          <p:cNvSpPr txBox="1">
            <a:spLocks/>
          </p:cNvSpPr>
          <p:nvPr/>
        </p:nvSpPr>
        <p:spPr>
          <a:xfrm>
            <a:off x="2184001" y="127448"/>
            <a:ext cx="761938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Comparison – Peer Group #2 Debt Service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60889-B945-CA45-020D-0DF1F6025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18"/>
          <a:stretch/>
        </p:blipFill>
        <p:spPr>
          <a:xfrm>
            <a:off x="240145" y="1330129"/>
            <a:ext cx="11754631" cy="513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31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501C56C4-A124-6E23-F59C-6A692CDC76C9}"/>
              </a:ext>
            </a:extLst>
          </p:cNvPr>
          <p:cNvSpPr txBox="1">
            <a:spLocks/>
          </p:cNvSpPr>
          <p:nvPr/>
        </p:nvSpPr>
        <p:spPr>
          <a:xfrm>
            <a:off x="168676" y="399157"/>
            <a:ext cx="9454718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#1 Comparison – Fund Balance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9C545-E1BB-9AB6-D984-95D44EC2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0" y="1487054"/>
            <a:ext cx="7767752" cy="506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741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B3463AA-B4A3-8C9A-E17F-857F7A37C9AE}"/>
              </a:ext>
            </a:extLst>
          </p:cNvPr>
          <p:cNvSpPr txBox="1">
            <a:spLocks/>
          </p:cNvSpPr>
          <p:nvPr/>
        </p:nvSpPr>
        <p:spPr>
          <a:xfrm>
            <a:off x="-19586" y="183997"/>
            <a:ext cx="9454718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#2 Comparison – Fund 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76BD4-8851-1A02-8836-C435CDE10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9" y="909062"/>
            <a:ext cx="8329865" cy="554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130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1356815" y="1574324"/>
            <a:ext cx="7889132" cy="19012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841D31"/>
                </a:solidFill>
              </a:rPr>
              <a:t>Thank you!</a:t>
            </a:r>
          </a:p>
          <a:p>
            <a:r>
              <a:rPr lang="en-US" sz="6600" b="1" dirty="0">
                <a:solidFill>
                  <a:srgbClr val="841D31"/>
                </a:solidFill>
              </a:rPr>
              <a:t>#IronmenPride</a:t>
            </a:r>
          </a:p>
        </p:txBody>
      </p:sp>
    </p:spTree>
    <p:extLst>
      <p:ext uri="{BB962C8B-B14F-4D97-AF65-F5344CB8AC3E}">
        <p14:creationId xmlns:p14="http://schemas.microsoft.com/office/powerpoint/2010/main" val="33244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064-B5D4-0148-B984-1CA633A8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66" y="48736"/>
            <a:ext cx="10773032" cy="1043545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F332-9FA3-F54C-B6FD-4DD4CADF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66" y="742410"/>
            <a:ext cx="9776960" cy="525162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Proposed increase of 3% Millage from 26.8913 to 27.6980</a:t>
            </a:r>
          </a:p>
          <a:p>
            <a:r>
              <a:rPr lang="en-US" b="1" dirty="0"/>
              <a:t>Proposed budget deficit of $228,329</a:t>
            </a:r>
          </a:p>
          <a:p>
            <a:r>
              <a:rPr lang="en-US" b="1" dirty="0"/>
              <a:t>Total Revenue: $44,798,047</a:t>
            </a:r>
          </a:p>
          <a:p>
            <a:pPr lvl="1"/>
            <a:r>
              <a:rPr lang="en-US" b="1" dirty="0"/>
              <a:t>Total increase of ~$3.2M from 22-23 Budgeted Revenues</a:t>
            </a:r>
          </a:p>
          <a:p>
            <a:pPr lvl="1"/>
            <a:r>
              <a:rPr lang="en-US" b="1" dirty="0"/>
              <a:t>Increase in State Subsidies of ~$2.7.M</a:t>
            </a:r>
          </a:p>
          <a:p>
            <a:pPr lvl="1"/>
            <a:r>
              <a:rPr lang="en-US" b="1" dirty="0"/>
              <a:t>Increase in Other Income ~$.4M for insurance claim</a:t>
            </a:r>
          </a:p>
          <a:p>
            <a:r>
              <a:rPr lang="en-US" b="1" dirty="0"/>
              <a:t>Total Expenditures: $45,026,377</a:t>
            </a:r>
          </a:p>
          <a:p>
            <a:r>
              <a:rPr lang="en-US" b="1" dirty="0"/>
              <a:t>Total increase of ~$2.8M from 22-23 Budgeted Expenditures</a:t>
            </a:r>
          </a:p>
          <a:p>
            <a:pPr lvl="1"/>
            <a:r>
              <a:rPr lang="en-US" b="1" dirty="0"/>
              <a:t>Salaries increased ~1.2M due to raises and maintaining                  ESSER III positions </a:t>
            </a:r>
          </a:p>
          <a:p>
            <a:pPr lvl="1"/>
            <a:r>
              <a:rPr lang="en-US" b="1" dirty="0"/>
              <a:t>Health Insurance Rate Increase of 14% ~$.9M</a:t>
            </a:r>
          </a:p>
          <a:p>
            <a:pPr lvl="1"/>
            <a:r>
              <a:rPr lang="en-US" b="1" dirty="0"/>
              <a:t>Facility cost ~.5M (repairs, utilities, supplies)</a:t>
            </a:r>
          </a:p>
          <a:p>
            <a:pPr lvl="1"/>
            <a:r>
              <a:rPr lang="en-US" b="1" dirty="0"/>
              <a:t>Debt Service payments increased ~$.3M</a:t>
            </a:r>
          </a:p>
        </p:txBody>
      </p:sp>
    </p:spTree>
    <p:extLst>
      <p:ext uri="{BB962C8B-B14F-4D97-AF65-F5344CB8AC3E}">
        <p14:creationId xmlns:p14="http://schemas.microsoft.com/office/powerpoint/2010/main" val="16631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A581-125A-F549-8119-CD1CD5F18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"/>
            <a:ext cx="8704217" cy="714264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solidFill>
                  <a:srgbClr val="841D31"/>
                </a:solidFill>
              </a:rPr>
              <a:t>County 22-23 Millage Information</a:t>
            </a:r>
            <a:endParaRPr lang="en-US" sz="4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055FA4-3A3D-41C1-ACC6-64AD2B2D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57" y="1149723"/>
            <a:ext cx="75361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5064-B5D4-0148-B984-1CA633A8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44" y="12861"/>
            <a:ext cx="10773031" cy="1010829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County 22-23 Millage Information Cont’d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C2814-EE71-50AF-EA2B-1BBA43508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87" y="909470"/>
            <a:ext cx="7536180" cy="56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60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2EC06-C479-E844-A0C6-FF2FB917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97" y="217073"/>
            <a:ext cx="10515600" cy="775698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Significant Expenditure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A8460-9775-3E42-8534-39D7D65A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12" y="992771"/>
            <a:ext cx="8453846" cy="53106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Charter School Costs budgeted $.5M decrease ($6.4M to $6.2M)</a:t>
            </a:r>
          </a:p>
          <a:p>
            <a:pPr lvl="1"/>
            <a:r>
              <a:rPr lang="en-US" dirty="0"/>
              <a:t>Current year charter enrollment dropped about 10% from 21-22</a:t>
            </a:r>
          </a:p>
          <a:p>
            <a:pPr lvl="1"/>
            <a:r>
              <a:rPr lang="en-US" dirty="0"/>
              <a:t>PDE form 363 allows for removal of federal funds when calculating per student cost for charter tuition and 23-24 has significant increase due to ESSER funding</a:t>
            </a:r>
          </a:p>
          <a:p>
            <a:pPr lvl="1"/>
            <a:r>
              <a:rPr lang="en-US" dirty="0"/>
              <a:t>Continue outreach efforts to the community</a:t>
            </a:r>
          </a:p>
          <a:p>
            <a:r>
              <a:rPr lang="en-US" dirty="0"/>
              <a:t>Salary Costs increased across all categories</a:t>
            </a:r>
          </a:p>
          <a:p>
            <a:pPr lvl="1"/>
            <a:r>
              <a:rPr lang="en-US" dirty="0"/>
              <a:t>Instructional salaries increased .6M</a:t>
            </a:r>
          </a:p>
          <a:p>
            <a:pPr lvl="1"/>
            <a:r>
              <a:rPr lang="en-US" dirty="0"/>
              <a:t>Support salaries increased .5M</a:t>
            </a:r>
          </a:p>
          <a:p>
            <a:pPr lvl="1"/>
            <a:r>
              <a:rPr lang="en-US" dirty="0"/>
              <a:t>Other flat at $.3M</a:t>
            </a:r>
          </a:p>
          <a:p>
            <a:pPr lvl="1"/>
            <a:r>
              <a:rPr lang="en-US" dirty="0"/>
              <a:t>Increases offset by planned retirements, other departures and ERI</a:t>
            </a:r>
          </a:p>
          <a:p>
            <a:pPr lvl="1"/>
            <a:r>
              <a:rPr lang="en-US" dirty="0"/>
              <a:t>ERI payouts budgeted at $.8M for 2023-2024</a:t>
            </a:r>
          </a:p>
          <a:p>
            <a:r>
              <a:rPr lang="en-US" dirty="0"/>
              <a:t>Special Education Costs increased ~$.9M </a:t>
            </a:r>
          </a:p>
          <a:p>
            <a:pPr lvl="1"/>
            <a:r>
              <a:rPr lang="en-US" dirty="0"/>
              <a:t>Effort to reduce placements in 23-24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9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015E-639D-1942-8845-4C92D927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199017"/>
            <a:ext cx="10515600" cy="793115"/>
          </a:xfrm>
        </p:spPr>
        <p:txBody>
          <a:bodyPr/>
          <a:lstStyle/>
          <a:p>
            <a:r>
              <a:rPr lang="en-US" b="1" dirty="0">
                <a:solidFill>
                  <a:srgbClr val="841D3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E4DCF-9487-1E4C-A692-53FF1F5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88" y="845071"/>
            <a:ext cx="7992291" cy="5263978"/>
          </a:xfrm>
        </p:spPr>
        <p:txBody>
          <a:bodyPr>
            <a:normAutofit/>
          </a:bodyPr>
          <a:lstStyle/>
          <a:p>
            <a:r>
              <a:rPr lang="en-US" dirty="0"/>
              <a:t>Tax increase of 3% which is significantly lower than current inflation</a:t>
            </a:r>
          </a:p>
          <a:p>
            <a:r>
              <a:rPr lang="en-US" dirty="0"/>
              <a:t>Additional ESSER Funding allows for significant improvement on budget deficit while still addressing Learning Loss</a:t>
            </a:r>
          </a:p>
          <a:p>
            <a:r>
              <a:rPr lang="en-US" dirty="0"/>
              <a:t>Charter Costs will be tackled further in 23-24</a:t>
            </a:r>
          </a:p>
          <a:p>
            <a:r>
              <a:rPr lang="en-US" dirty="0"/>
              <a:t>Cost pressures for Debt Service and mandated costs, such as special education, PSERS and medical costs continue to force tough decisions</a:t>
            </a:r>
          </a:p>
          <a:p>
            <a:r>
              <a:rPr lang="en-US" dirty="0"/>
              <a:t>Smart cuts are being made across the board, but must continue to right size district staff vs. student 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3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807443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1 – Local Schools</a:t>
            </a:r>
          </a:p>
          <a:p>
            <a:endParaRPr lang="en-US" sz="4000" b="1" dirty="0">
              <a:solidFill>
                <a:srgbClr val="841D3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E37A1-3F9C-BF3B-3289-85EF21DD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91" y="1629752"/>
            <a:ext cx="7236836" cy="27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69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807443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Peer Group 2 – Allegheny County Schools 40 – 80% Low income and 750 to 1950 Enrollment</a:t>
            </a:r>
          </a:p>
          <a:p>
            <a:endParaRPr lang="en-US" sz="4000" b="1" dirty="0">
              <a:solidFill>
                <a:srgbClr val="841D3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8F0D3-7F44-419B-A43C-CF165A3C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29" y="2426654"/>
            <a:ext cx="6039693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1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7DF75B0F-E64E-B644-B24C-10978F999277}"/>
              </a:ext>
            </a:extLst>
          </p:cNvPr>
          <p:cNvSpPr txBox="1">
            <a:spLocks/>
          </p:cNvSpPr>
          <p:nvPr/>
        </p:nvSpPr>
        <p:spPr>
          <a:xfrm>
            <a:off x="745297" y="304818"/>
            <a:ext cx="7889132" cy="101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41D31"/>
                </a:solidFill>
              </a:rPr>
              <a:t>Enrollment History with Low Income% and Special Education 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03710-8154-7EA7-6E94-534C1209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74" y="1322774"/>
            <a:ext cx="7889132" cy="55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7560</TotalTime>
  <Words>445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Highlights</vt:lpstr>
      <vt:lpstr>County 22-23 Millage Information</vt:lpstr>
      <vt:lpstr>County 22-23 Millage Information Cont’d</vt:lpstr>
      <vt:lpstr>Significant Expenditure Breakdown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Chiappazzi, Andrew</dc:creator>
  <cp:lastModifiedBy>Matthew Weber</cp:lastModifiedBy>
  <cp:revision>44</cp:revision>
  <cp:lastPrinted>2022-05-19T18:14:08Z</cp:lastPrinted>
  <dcterms:created xsi:type="dcterms:W3CDTF">2021-11-24T16:09:26Z</dcterms:created>
  <dcterms:modified xsi:type="dcterms:W3CDTF">2023-05-25T02:57:05Z</dcterms:modified>
</cp:coreProperties>
</file>